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2" /><Relationship Type="http://schemas.openxmlformats.org/package/2006/relationships/metadata/core-properties" Target="docProps/core.xml" Id="rId3" /><Relationship Type="http://schemas.openxmlformats.org/officeDocument/2006/relationships/extended-properties" Target="docProps/app.xml" Id="rId4" /><Relationship Type="http://schemas.openxmlformats.org/officeDocument/2006/relationships/custom-properties" Target="docProps/custom.xml" Id="rId5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sldIdLst>
    <p:sldId id="263" r:id="rId4"/>
    <p:sldId id="262" r:id="rId5"/>
    <p:sldId id="264" r:id="rId6"/>
    <p:sldId id="266" r:id="rId7"/>
    <p:sldId id="267" r:id="rId8"/>
    <p:sldId id="268" r:id="rId9"/>
    <p:sldId id="270" r:id="rId10"/>
    <p:sldId id="269" r:id="rId11"/>
    <p:sldId id="272" r:id="rId12"/>
    <p:sldId id="273" r:id="rId13"/>
    <p:sldId id="274" r:id="rId14"/>
    <p:sldId id="275" r:id="rId15"/>
    <p:sldId id="280" r:id="rId16"/>
    <p:sldId id="277" r:id="rId17"/>
    <p:sldId id="278" r:id="rId18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2C0"/>
    <a:srgbClr val="F8BDF9"/>
    <a:srgbClr val="F07CF3"/>
    <a:srgbClr val="E51EEA"/>
    <a:srgbClr val="F61C5A"/>
    <a:srgbClr val="DC7E99"/>
    <a:srgbClr val="CF4D72"/>
    <a:srgbClr val="CEF248"/>
    <a:srgbClr val="69AB19"/>
    <a:srgbClr val="8DE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6"/>
    <p:restoredTop sz="88317" autoAdjust="0"/>
  </p:normalViewPr>
  <p:slideViewPr>
    <p:cSldViewPr snapToGrid="0">
      <p:cViewPr varScale="1">
        <p:scale>
          <a:sx n="41" d="100"/>
          <a:sy n="41" d="100"/>
        </p:scale>
        <p:origin x="-262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1" /><Relationship Type="http://schemas.openxmlformats.org/officeDocument/2006/relationships/slideMaster" Target="slideMasters/slideMaster1.xml" Id="rId2" /><Relationship Type="http://schemas.openxmlformats.org/officeDocument/2006/relationships/notesMaster" Target="notesMasters/notesMaster1.xml" Id="rId3" /><Relationship Type="http://schemas.openxmlformats.org/officeDocument/2006/relationships/slide" Target="slides/slide1.xml" Id="rId4" /><Relationship Type="http://schemas.openxmlformats.org/officeDocument/2006/relationships/slide" Target="slides/slide2.xml" Id="rId5" /><Relationship Type="http://schemas.openxmlformats.org/officeDocument/2006/relationships/slide" Target="slides/slide3.xml" Id="rId6" /><Relationship Type="http://schemas.openxmlformats.org/officeDocument/2006/relationships/slide" Target="slides/slide4.xml" Id="rId7" /><Relationship Type="http://schemas.openxmlformats.org/officeDocument/2006/relationships/slide" Target="slides/slide5.xml" Id="rId8" /><Relationship Type="http://schemas.openxmlformats.org/officeDocument/2006/relationships/slide" Target="slides/slide6.xml" Id="rId9" /><Relationship Type="http://schemas.openxmlformats.org/officeDocument/2006/relationships/slide" Target="slides/slide7.xml" Id="rId10" /><Relationship Type="http://schemas.openxmlformats.org/officeDocument/2006/relationships/slide" Target="slides/slide8.xml" Id="rId11" /><Relationship Type="http://schemas.openxmlformats.org/officeDocument/2006/relationships/slide" Target="slides/slide9.xml" Id="rId12" /><Relationship Type="http://schemas.openxmlformats.org/officeDocument/2006/relationships/slide" Target="slides/slide10.xml" Id="rId13" /><Relationship Type="http://schemas.openxmlformats.org/officeDocument/2006/relationships/slide" Target="slides/slide11.xml" Id="rId14" /><Relationship Type="http://schemas.openxmlformats.org/officeDocument/2006/relationships/slide" Target="slides/slide12.xml" Id="rId15" /><Relationship Type="http://schemas.openxmlformats.org/officeDocument/2006/relationships/slide" Target="slides/slide13.xml" Id="rId16" /><Relationship Type="http://schemas.openxmlformats.org/officeDocument/2006/relationships/slide" Target="slides/slide14.xml" Id="rId17" /><Relationship Type="http://schemas.openxmlformats.org/officeDocument/2006/relationships/slide" Target="slides/slide15.xml" Id="rId18" /><Relationship Type="http://schemas.openxmlformats.org/officeDocument/2006/relationships/presProps" Target="presProps.xml" Id="rId19" /><Relationship Type="http://schemas.openxmlformats.org/officeDocument/2006/relationships/viewProps" Target="viewProps.xml" Id="rId20" /><Relationship Type="http://schemas.openxmlformats.org/officeDocument/2006/relationships/tableStyles" Target="tableStyles.xml" Id="rId21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..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5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18F75B3-52B5-447B-BDD1-E0DE72A4B109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1156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1157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58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9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17974DBD-7954-4163-B911-994C611BFB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5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../media/image1.jpeg" Id="rId1" /><Relationship Type="http://schemas.openxmlformats.org/officeDocument/2006/relationships/image" Target="../media/image2.jpeg" Id="rId2" /><Relationship Type="http://schemas.openxmlformats.org/officeDocument/2006/relationships/slideMaster" Target="../slideMasters/slideMaster1.xml" Id="rId3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../media/image3.jpeg" Id="rId1" /><Relationship Type="http://schemas.openxmlformats.org/officeDocument/2006/relationships/slideMaster" Target="../slideMasters/slideMaster1.xml" Id="rId2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MICRO STORE</a:t>
            </a:r>
            <a:endParaRPr kumimoji="1" lang="ja-JP" altLang="en-US" dirty="0"/>
          </a:p>
        </p:txBody>
      </p:sp>
      <p:sp>
        <p:nvSpPr>
          <p:cNvPr id="1032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033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〇〇市〇〇町</a:t>
            </a:r>
            <a:r>
              <a:rPr kumimoji="1" lang="en-US" altLang="ja-JP" dirty="0"/>
              <a:t>XXXXX-XXXX</a:t>
            </a:r>
            <a:r>
              <a:rPr kumimoji="1" lang="ja-JP" altLang="en-US" dirty="0"/>
              <a:t>　営業時間 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034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35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036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>
            <a:blip r:embed="rId1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7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>
            <a:blip r:embed="rId2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8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>
            <a:blip r:embed="rId1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9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40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41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>
            <a:blip r:embed="rId2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2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>
            <a:blip r:embed="rId1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3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>
            <a:blip r:embed="rId2"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4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45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46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47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48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49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5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5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5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1053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1054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たくさんのお買い得商品をご用意してお待ちしています！</a:t>
            </a:r>
          </a:p>
        </p:txBody>
      </p:sp>
      <p:sp>
        <p:nvSpPr>
          <p:cNvPr id="1055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56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1057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105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1059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60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61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6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63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6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舞黒町商店街</a:t>
            </a:r>
          </a:p>
        </p:txBody>
      </p:sp>
      <p:sp>
        <p:nvSpPr>
          <p:cNvPr id="1067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 </a:t>
            </a:r>
            <a:r>
              <a:rPr kumimoji="1" lang="en-US" altLang="ja-JP" dirty="0"/>
              <a:t>XXXXX-XXXX-XXX</a:t>
            </a:r>
            <a:endParaRPr kumimoji="1" lang="ja-JP" altLang="en-US" dirty="0"/>
          </a:p>
        </p:txBody>
      </p:sp>
      <p:sp>
        <p:nvSpPr>
          <p:cNvPr id="106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069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70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071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1072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073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74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1075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07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◆主催：〇〇〇市　〇〇〇〇〇〇〇〇〇　◆お問い合わせ：</a:t>
            </a:r>
            <a:r>
              <a:rPr kumimoji="1" lang="en-US" altLang="ja-JP" dirty="0"/>
              <a:t>00-0000-0000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107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注意事項を入れましょう。</a:t>
            </a:r>
          </a:p>
        </p:txBody>
      </p:sp>
      <p:sp>
        <p:nvSpPr>
          <p:cNvPr id="107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79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0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1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082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083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084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085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086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087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スタンプラリー・抽選会は毎日開催！</a:t>
            </a:r>
          </a:p>
        </p:txBody>
      </p:sp>
      <p:sp>
        <p:nvSpPr>
          <p:cNvPr id="1088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089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>
            <a:blip r:embed="rId1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9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キャッチコピーを入れましょう</a:t>
            </a:r>
          </a:p>
        </p:txBody>
      </p:sp>
      <p:sp>
        <p:nvSpPr>
          <p:cNvPr id="1091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1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92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093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094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095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8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4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05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1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2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4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29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1137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1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1.xml" Id="rId11" /><Relationship Type="http://schemas.openxmlformats.org/officeDocument/2006/relationships/theme" Target="..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2020/2/4</a:t>
            </a:fld>
            <a:endParaRPr kumimoji="1" lang="ja-JP" alt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4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../media/image14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../media/image15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../media/image16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../media/image15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../media/image17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../media/image18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../media/image6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7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../media/image8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../media/image9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../media/image10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../media/image11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../media/image12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../media/image13.png" Id="rId1" /><Relationship Type="http://schemas.openxmlformats.org/officeDocument/2006/relationships/hyperlink" Target="http://www.pref.hokkaido.lg.jp/index.htm" TargetMode="External" Id="rId2" /><Relationship Type="http://schemas.openxmlformats.org/officeDocument/2006/relationships/image" Target="../media/image5.png" Id="rId3" /><Relationship Type="http://schemas.openxmlformats.org/officeDocument/2006/relationships/slideLayout" Target="../slideLayouts/slideLayout7.xml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正方形/長方形 4"/>
          <p:cNvSpPr/>
          <p:nvPr/>
        </p:nvSpPr>
        <p:spPr>
          <a:xfrm>
            <a:off x="625070" y="498679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喫煙専用室</a:t>
            </a:r>
          </a:p>
        </p:txBody>
      </p:sp>
      <p:sp>
        <p:nvSpPr>
          <p:cNvPr id="1162" name="正方形/長方形 1"/>
          <p:cNvSpPr/>
          <p:nvPr/>
        </p:nvSpPr>
        <p:spPr>
          <a:xfrm>
            <a:off x="1120460" y="6689475"/>
            <a:ext cx="5567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Designated smoking room </a:t>
            </a:r>
            <a:endParaRPr lang="ja-JP" altLang="en-US" sz="3200" dirty="0"/>
          </a:p>
        </p:txBody>
      </p:sp>
      <p:sp>
        <p:nvSpPr>
          <p:cNvPr id="1163" name="正方形/長方形 3"/>
          <p:cNvSpPr/>
          <p:nvPr/>
        </p:nvSpPr>
        <p:spPr>
          <a:xfrm>
            <a:off x="1415622" y="762129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专用吸烟室</a:t>
            </a:r>
          </a:p>
        </p:txBody>
      </p:sp>
      <p:sp>
        <p:nvSpPr>
          <p:cNvPr id="1164" name="正方形/長方形 6"/>
          <p:cNvSpPr/>
          <p:nvPr/>
        </p:nvSpPr>
        <p:spPr>
          <a:xfrm>
            <a:off x="3904235" y="7621295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>
                <a:latin typeface="メイリオ" panose="020B0604030504040204" pitchFamily="50" charset="-128"/>
              </a:rPr>
              <a:t>흡연전용실 </a:t>
            </a:r>
            <a:endParaRPr lang="ja-JP" altLang="en-US" sz="3200" dirty="0"/>
          </a:p>
        </p:txBody>
      </p:sp>
      <p:sp>
        <p:nvSpPr>
          <p:cNvPr id="1165" name="正方形/長方形 13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166" name="正方形/長方形 14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pic>
        <p:nvPicPr>
          <p:cNvPr id="1167" name="図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671" y="1362569"/>
            <a:ext cx="6523285" cy="3368332"/>
          </a:xfrm>
          <a:prstGeom prst="rect">
            <a:avLst/>
          </a:prstGeom>
        </p:spPr>
      </p:pic>
      <p:pic>
        <p:nvPicPr>
          <p:cNvPr id="1168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  <p:sp>
        <p:nvSpPr>
          <p:cNvPr id="1169" name="正方形/長方形 2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0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正方形/長方形 4"/>
          <p:cNvSpPr/>
          <p:nvPr/>
        </p:nvSpPr>
        <p:spPr>
          <a:xfrm>
            <a:off x="625070" y="508204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喫煙目的室</a:t>
            </a:r>
          </a:p>
        </p:txBody>
      </p:sp>
      <p:sp>
        <p:nvSpPr>
          <p:cNvPr id="1250" name="正方形/長方形 3"/>
          <p:cNvSpPr/>
          <p:nvPr/>
        </p:nvSpPr>
        <p:spPr>
          <a:xfrm>
            <a:off x="1993582" y="6780117"/>
            <a:ext cx="362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</a:t>
            </a:r>
            <a:endParaRPr lang="ja-JP" altLang="en-US" sz="3600" dirty="0"/>
          </a:p>
        </p:txBody>
      </p:sp>
      <p:sp>
        <p:nvSpPr>
          <p:cNvPr id="1251" name="正方形/長方形 5"/>
          <p:cNvSpPr/>
          <p:nvPr/>
        </p:nvSpPr>
        <p:spPr>
          <a:xfrm>
            <a:off x="4407890" y="75488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흡연구역</a:t>
            </a:r>
            <a:endParaRPr lang="ja-JP" altLang="en-US" sz="3600" dirty="0"/>
          </a:p>
        </p:txBody>
      </p:sp>
      <p:sp>
        <p:nvSpPr>
          <p:cNvPr id="1252" name="正方形/長方形 6"/>
          <p:cNvSpPr/>
          <p:nvPr/>
        </p:nvSpPr>
        <p:spPr>
          <a:xfrm>
            <a:off x="1120460" y="758690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店内可以吸烟</a:t>
            </a:r>
            <a:endParaRPr lang="ja-JP" altLang="en-US" sz="3600" dirty="0"/>
          </a:p>
        </p:txBody>
      </p:sp>
      <p:sp>
        <p:nvSpPr>
          <p:cNvPr id="1253" name="正方形/長方形 15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54" name="正方形/長方形 16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pic>
        <p:nvPicPr>
          <p:cNvPr id="1255" name="図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01" y="1510727"/>
            <a:ext cx="6451395" cy="3304613"/>
          </a:xfrm>
          <a:prstGeom prst="rect">
            <a:avLst/>
          </a:prstGeom>
        </p:spPr>
      </p:pic>
      <p:sp>
        <p:nvSpPr>
          <p:cNvPr id="1256" name="正方形/長方形 13"/>
          <p:cNvSpPr/>
          <p:nvPr/>
        </p:nvSpPr>
        <p:spPr>
          <a:xfrm>
            <a:off x="2366729" y="280632"/>
            <a:ext cx="4906392" cy="65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（喫煙可能なたばこ販売店（全部の場合））</a:t>
            </a:r>
          </a:p>
        </p:txBody>
      </p:sp>
      <p:sp>
        <p:nvSpPr>
          <p:cNvPr id="1257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58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56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正方形/長方形 4"/>
          <p:cNvSpPr/>
          <p:nvPr/>
        </p:nvSpPr>
        <p:spPr>
          <a:xfrm>
            <a:off x="625070" y="496774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</a:t>
            </a:r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室</a:t>
            </a:r>
          </a:p>
        </p:txBody>
      </p:sp>
      <p:sp>
        <p:nvSpPr>
          <p:cNvPr id="1261" name="正方形/長方形 3"/>
          <p:cNvSpPr/>
          <p:nvPr/>
        </p:nvSpPr>
        <p:spPr>
          <a:xfrm>
            <a:off x="1993582" y="6665817"/>
            <a:ext cx="362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</a:t>
            </a:r>
            <a:endParaRPr lang="ja-JP" altLang="en-US" sz="3600" dirty="0"/>
          </a:p>
        </p:txBody>
      </p:sp>
      <p:sp>
        <p:nvSpPr>
          <p:cNvPr id="1262" name="正方形/長方形 5"/>
          <p:cNvSpPr/>
          <p:nvPr/>
        </p:nvSpPr>
        <p:spPr>
          <a:xfrm>
            <a:off x="4219139" y="74345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흡연실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3" name="正方形/長方形 6"/>
          <p:cNvSpPr/>
          <p:nvPr/>
        </p:nvSpPr>
        <p:spPr>
          <a:xfrm>
            <a:off x="1791675" y="74345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吸烟区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4" name="正方形/長方形 15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65" name="正方形/長方形 16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pic>
        <p:nvPicPr>
          <p:cNvPr id="1266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802" y="1411655"/>
            <a:ext cx="6385933" cy="3300375"/>
          </a:xfrm>
          <a:prstGeom prst="rect">
            <a:avLst/>
          </a:prstGeom>
        </p:spPr>
      </p:pic>
      <p:sp>
        <p:nvSpPr>
          <p:cNvPr id="1267" name="正方形/長方形 9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8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66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正方形/長方形 4"/>
          <p:cNvSpPr/>
          <p:nvPr/>
        </p:nvSpPr>
        <p:spPr>
          <a:xfrm>
            <a:off x="625070" y="5177284"/>
            <a:ext cx="6433926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喫煙可能室あり</a:t>
            </a:r>
          </a:p>
        </p:txBody>
      </p:sp>
      <p:sp>
        <p:nvSpPr>
          <p:cNvPr id="1271" name="正方形/長方形 7"/>
          <p:cNvSpPr/>
          <p:nvPr/>
        </p:nvSpPr>
        <p:spPr>
          <a:xfrm>
            <a:off x="1028702" y="6746275"/>
            <a:ext cx="557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available</a:t>
            </a:r>
            <a:endParaRPr lang="ja-JP" altLang="en-US" sz="3600" dirty="0"/>
          </a:p>
        </p:txBody>
      </p:sp>
      <p:sp>
        <p:nvSpPr>
          <p:cNvPr id="1272" name="正方形/長方形 8"/>
          <p:cNvSpPr/>
          <p:nvPr/>
        </p:nvSpPr>
        <p:spPr>
          <a:xfrm>
            <a:off x="3799588" y="770225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흡연실 있음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73" name="正方形/長方形 9"/>
          <p:cNvSpPr/>
          <p:nvPr/>
        </p:nvSpPr>
        <p:spPr>
          <a:xfrm>
            <a:off x="1191665" y="7702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有吸烟区</a:t>
            </a:r>
          </a:p>
        </p:txBody>
      </p:sp>
      <p:sp>
        <p:nvSpPr>
          <p:cNvPr id="1274" name="正方形/長方形 14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pic>
        <p:nvPicPr>
          <p:cNvPr id="1275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655" y="1520871"/>
            <a:ext cx="6207395" cy="3386695"/>
          </a:xfrm>
          <a:prstGeom prst="rect">
            <a:avLst/>
          </a:prstGeom>
        </p:spPr>
      </p:pic>
      <p:sp>
        <p:nvSpPr>
          <p:cNvPr id="1276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7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2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正方形/長方形 4"/>
          <p:cNvSpPr/>
          <p:nvPr/>
        </p:nvSpPr>
        <p:spPr>
          <a:xfrm>
            <a:off x="625070" y="496774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</a:t>
            </a:r>
            <a:r>
              <a:rPr lang="ja-JP" altLang="en-US" sz="8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可能店</a:t>
            </a:r>
            <a:endParaRPr kumimoji="1" lang="ja-JP" altLang="en-US" sz="8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80" name="正方形/長方形 3"/>
          <p:cNvSpPr/>
          <p:nvPr/>
        </p:nvSpPr>
        <p:spPr>
          <a:xfrm>
            <a:off x="1993582" y="6665817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</a:t>
            </a:r>
            <a:r>
              <a:rPr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area </a:t>
            </a:r>
            <a:endParaRPr lang="ja-JP" altLang="en-US" sz="3600" dirty="0"/>
          </a:p>
        </p:txBody>
      </p:sp>
      <p:sp>
        <p:nvSpPr>
          <p:cNvPr id="1281" name="正方形/長方形 5"/>
          <p:cNvSpPr/>
          <p:nvPr/>
        </p:nvSpPr>
        <p:spPr>
          <a:xfrm>
            <a:off x="4613273" y="7454858"/>
            <a:ext cx="215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latin typeface="メイリオ" panose="020B0604030504040204" pitchFamily="50" charset="-128"/>
              </a:rPr>
              <a:t>흡연구역</a:t>
            </a:r>
            <a:endParaRPr lang="ja-JP" altLang="en-US" sz="3600" dirty="0"/>
          </a:p>
        </p:txBody>
      </p:sp>
      <p:sp>
        <p:nvSpPr>
          <p:cNvPr id="1282" name="正方形/長方形 6"/>
          <p:cNvSpPr/>
          <p:nvPr/>
        </p:nvSpPr>
        <p:spPr>
          <a:xfrm>
            <a:off x="934356" y="7434507"/>
            <a:ext cx="300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店内可以</a:t>
            </a:r>
            <a:r>
              <a:rPr lang="ko-KR" altLang="en-US" sz="3600" dirty="0" smtClean="0">
                <a:latin typeface="メイリオ" panose="020B0604030504040204" pitchFamily="50" charset="-128"/>
              </a:rPr>
              <a:t>吸烟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83" name="正方形/長方形 15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84" name="正方形/長方形 16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pic>
        <p:nvPicPr>
          <p:cNvPr id="1285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802" y="1411655"/>
            <a:ext cx="6385933" cy="3300375"/>
          </a:xfrm>
          <a:prstGeom prst="rect">
            <a:avLst/>
          </a:prstGeom>
        </p:spPr>
      </p:pic>
      <p:sp>
        <p:nvSpPr>
          <p:cNvPr id="1286" name="正方形/長方形 9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7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7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正方形/長方形 4"/>
          <p:cNvSpPr/>
          <p:nvPr/>
        </p:nvSpPr>
        <p:spPr>
          <a:xfrm>
            <a:off x="625068" y="5289947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喫煙場所</a:t>
            </a:r>
          </a:p>
        </p:txBody>
      </p:sp>
      <p:sp>
        <p:nvSpPr>
          <p:cNvPr id="1290" name="正方形/長方形 10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91" name="正方形/長方形 8"/>
          <p:cNvSpPr/>
          <p:nvPr/>
        </p:nvSpPr>
        <p:spPr>
          <a:xfrm>
            <a:off x="2111504" y="6983694"/>
            <a:ext cx="328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area</a:t>
            </a:r>
            <a:endParaRPr lang="ja-JP" altLang="en-US" sz="4000" dirty="0"/>
          </a:p>
        </p:txBody>
      </p:sp>
      <p:sp>
        <p:nvSpPr>
          <p:cNvPr id="1292" name="正方形/長方形 11"/>
          <p:cNvSpPr/>
          <p:nvPr/>
        </p:nvSpPr>
        <p:spPr>
          <a:xfrm>
            <a:off x="3993455" y="779700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흡연구역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93" name="正方形/長方形 14"/>
          <p:cNvSpPr/>
          <p:nvPr/>
        </p:nvSpPr>
        <p:spPr>
          <a:xfrm>
            <a:off x="1775510" y="778658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吸烟区</a:t>
            </a:r>
          </a:p>
        </p:txBody>
      </p:sp>
      <p:pic>
        <p:nvPicPr>
          <p:cNvPr id="1294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217" y="1134942"/>
            <a:ext cx="5325240" cy="3838109"/>
          </a:xfrm>
          <a:prstGeom prst="rect">
            <a:avLst/>
          </a:prstGeom>
        </p:spPr>
      </p:pic>
      <p:sp>
        <p:nvSpPr>
          <p:cNvPr id="1295" name="正方形/長方形 9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96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56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正方形/長方形 4"/>
          <p:cNvSpPr/>
          <p:nvPr/>
        </p:nvSpPr>
        <p:spPr>
          <a:xfrm>
            <a:off x="517981" y="5862273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禁　煙</a:t>
            </a:r>
          </a:p>
        </p:txBody>
      </p:sp>
      <p:sp>
        <p:nvSpPr>
          <p:cNvPr id="1299" name="正方形/長方形 10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300" name="正方形/長方形 8"/>
          <p:cNvSpPr/>
          <p:nvPr/>
        </p:nvSpPr>
        <p:spPr>
          <a:xfrm>
            <a:off x="2089306" y="7549343"/>
            <a:ext cx="3381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 Smoking </a:t>
            </a: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01" name="正方形/長方形 11"/>
          <p:cNvSpPr/>
          <p:nvPr/>
        </p:nvSpPr>
        <p:spPr>
          <a:xfrm>
            <a:off x="4241105" y="8324796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금   연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02" name="正方形/長方形 14"/>
          <p:cNvSpPr/>
          <p:nvPr/>
        </p:nvSpPr>
        <p:spPr>
          <a:xfrm>
            <a:off x="1604502" y="834110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禁止吸烟</a:t>
            </a:r>
          </a:p>
        </p:txBody>
      </p:sp>
      <p:pic>
        <p:nvPicPr>
          <p:cNvPr id="1303" name="図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717" y="940481"/>
            <a:ext cx="4944220" cy="4904876"/>
          </a:xfrm>
          <a:prstGeom prst="rect">
            <a:avLst/>
          </a:prstGeom>
        </p:spPr>
      </p:pic>
      <p:sp>
        <p:nvSpPr>
          <p:cNvPr id="1304" name="正方形/長方形 9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05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0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正方形/長方形 4"/>
          <p:cNvSpPr/>
          <p:nvPr/>
        </p:nvSpPr>
        <p:spPr>
          <a:xfrm>
            <a:off x="625070" y="5424934"/>
            <a:ext cx="6385330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喫煙専用室あり</a:t>
            </a:r>
          </a:p>
        </p:txBody>
      </p:sp>
      <p:pic>
        <p:nvPicPr>
          <p:cNvPr id="1172" name="図 13" descr="画面の領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870" y="1343614"/>
            <a:ext cx="4005926" cy="3811568"/>
          </a:xfrm>
          <a:prstGeom prst="rect">
            <a:avLst/>
          </a:prstGeom>
        </p:spPr>
      </p:pic>
      <p:sp>
        <p:nvSpPr>
          <p:cNvPr id="1173" name="正方形/長方形 1"/>
          <p:cNvSpPr/>
          <p:nvPr/>
        </p:nvSpPr>
        <p:spPr>
          <a:xfrm>
            <a:off x="1661304" y="6935080"/>
            <a:ext cx="42370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Designated smoking</a:t>
            </a:r>
          </a:p>
          <a:p>
            <a:pPr algn="ctr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room available</a:t>
            </a:r>
          </a:p>
        </p:txBody>
      </p:sp>
      <p:sp>
        <p:nvSpPr>
          <p:cNvPr id="1174" name="正方形/長方形 2"/>
          <p:cNvSpPr/>
          <p:nvPr/>
        </p:nvSpPr>
        <p:spPr>
          <a:xfrm>
            <a:off x="1191665" y="813393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有专用吸烟室</a:t>
            </a:r>
          </a:p>
        </p:txBody>
      </p:sp>
      <p:sp>
        <p:nvSpPr>
          <p:cNvPr id="1175" name="正方形/長方形 3"/>
          <p:cNvSpPr/>
          <p:nvPr/>
        </p:nvSpPr>
        <p:spPr>
          <a:xfrm>
            <a:off x="3904232" y="8133938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メイリオ" panose="020B0604030504040204" pitchFamily="50" charset="-128"/>
              </a:rPr>
              <a:t>흡연전용실 있음 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6" name="正方形/長方形 11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177" name="正方形/長方形 8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78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4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正方形/長方形 4"/>
          <p:cNvSpPr/>
          <p:nvPr/>
        </p:nvSpPr>
        <p:spPr>
          <a:xfrm>
            <a:off x="625070" y="5177284"/>
            <a:ext cx="6385330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加熱式たばこ専用喫煙室</a:t>
            </a:r>
          </a:p>
        </p:txBody>
      </p:sp>
      <p:pic>
        <p:nvPicPr>
          <p:cNvPr id="1181" name="図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780" y="1621570"/>
            <a:ext cx="6442114" cy="3371212"/>
          </a:xfrm>
          <a:prstGeom prst="rect">
            <a:avLst/>
          </a:prstGeom>
        </p:spPr>
      </p:pic>
      <p:sp>
        <p:nvSpPr>
          <p:cNvPr id="1182" name="正方形/長方形 9"/>
          <p:cNvSpPr/>
          <p:nvPr/>
        </p:nvSpPr>
        <p:spPr>
          <a:xfrm>
            <a:off x="1401441" y="6658142"/>
            <a:ext cx="4756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Designated heated tobacco smoking room</a:t>
            </a:r>
          </a:p>
        </p:txBody>
      </p:sp>
      <p:sp>
        <p:nvSpPr>
          <p:cNvPr id="1183" name="正方形/長方形 11"/>
          <p:cNvSpPr/>
          <p:nvPr/>
        </p:nvSpPr>
        <p:spPr>
          <a:xfrm>
            <a:off x="2096523" y="7820303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加热式香烟专用吸 烟区</a:t>
            </a:r>
          </a:p>
        </p:txBody>
      </p:sp>
      <p:sp>
        <p:nvSpPr>
          <p:cNvPr id="1184" name="正方形/長方形 15"/>
          <p:cNvSpPr/>
          <p:nvPr/>
        </p:nvSpPr>
        <p:spPr>
          <a:xfrm>
            <a:off x="1992327" y="8511515"/>
            <a:ext cx="3575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atin typeface="メイリオ" panose="020B0604030504040204" pitchFamily="50" charset="-128"/>
              </a:rPr>
              <a:t>가열식 담배 전용 흡연실</a:t>
            </a:r>
          </a:p>
        </p:txBody>
      </p:sp>
      <p:sp>
        <p:nvSpPr>
          <p:cNvPr id="1185" name="正方形/長方形 16"/>
          <p:cNvSpPr/>
          <p:nvPr/>
        </p:nvSpPr>
        <p:spPr>
          <a:xfrm>
            <a:off x="625070" y="9469371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sp>
        <p:nvSpPr>
          <p:cNvPr id="1186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7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1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正方形/長方形 4"/>
          <p:cNvSpPr/>
          <p:nvPr/>
        </p:nvSpPr>
        <p:spPr>
          <a:xfrm>
            <a:off x="358322" y="5177284"/>
            <a:ext cx="695687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加熱式たばこ専用喫煙室あり</a:t>
            </a:r>
          </a:p>
        </p:txBody>
      </p:sp>
      <p:pic>
        <p:nvPicPr>
          <p:cNvPr id="1190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31" y="1642960"/>
            <a:ext cx="5981412" cy="3152853"/>
          </a:xfrm>
          <a:prstGeom prst="rect">
            <a:avLst/>
          </a:prstGeom>
        </p:spPr>
      </p:pic>
      <p:sp>
        <p:nvSpPr>
          <p:cNvPr id="1191" name="正方形/長方形 3"/>
          <p:cNvSpPr/>
          <p:nvPr/>
        </p:nvSpPr>
        <p:spPr>
          <a:xfrm>
            <a:off x="846055" y="6579707"/>
            <a:ext cx="5981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Designated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heated tobacco smoking room available</a:t>
            </a:r>
          </a:p>
        </p:txBody>
      </p:sp>
      <p:sp>
        <p:nvSpPr>
          <p:cNvPr id="1192" name="正方形/長方形 5"/>
          <p:cNvSpPr/>
          <p:nvPr/>
        </p:nvSpPr>
        <p:spPr>
          <a:xfrm>
            <a:off x="1103607" y="7961903"/>
            <a:ext cx="5666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>
                <a:latin typeface="メイリオ" panose="020B0604030504040204" pitchFamily="50" charset="-128"/>
              </a:rPr>
              <a:t>가열식 담배 전용 흡연실 있음</a:t>
            </a:r>
          </a:p>
        </p:txBody>
      </p:sp>
      <p:sp>
        <p:nvSpPr>
          <p:cNvPr id="1193" name="正方形/長方形 6"/>
          <p:cNvSpPr/>
          <p:nvPr/>
        </p:nvSpPr>
        <p:spPr>
          <a:xfrm>
            <a:off x="1417669" y="8851656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有加热式香烟专用 吸烟区</a:t>
            </a:r>
          </a:p>
        </p:txBody>
      </p:sp>
      <p:sp>
        <p:nvSpPr>
          <p:cNvPr id="1194" name="正方形/長方形 7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95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6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正方形/長方形 4"/>
          <p:cNvSpPr/>
          <p:nvPr/>
        </p:nvSpPr>
        <p:spPr>
          <a:xfrm>
            <a:off x="625070" y="472009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公衆喫煙所</a:t>
            </a:r>
          </a:p>
        </p:txBody>
      </p:sp>
      <p:pic>
        <p:nvPicPr>
          <p:cNvPr id="1198" name="図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68" y="1285660"/>
            <a:ext cx="6261738" cy="3260324"/>
          </a:xfrm>
          <a:prstGeom prst="rect">
            <a:avLst/>
          </a:prstGeom>
        </p:spPr>
      </p:pic>
      <p:sp>
        <p:nvSpPr>
          <p:cNvPr id="1199" name="正方形/長方形 8"/>
          <p:cNvSpPr/>
          <p:nvPr/>
        </p:nvSpPr>
        <p:spPr>
          <a:xfrm>
            <a:off x="1437685" y="6356092"/>
            <a:ext cx="4684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Public smoking area</a:t>
            </a:r>
          </a:p>
        </p:txBody>
      </p:sp>
      <p:sp>
        <p:nvSpPr>
          <p:cNvPr id="1200" name="正方形/長方形 11"/>
          <p:cNvSpPr/>
          <p:nvPr/>
        </p:nvSpPr>
        <p:spPr>
          <a:xfrm>
            <a:off x="2269813" y="7887870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공공 흡연구역 </a:t>
            </a:r>
            <a:endParaRPr lang="ja-JP" altLang="en-US" sz="3600" dirty="0"/>
          </a:p>
        </p:txBody>
      </p:sp>
      <p:sp>
        <p:nvSpPr>
          <p:cNvPr id="1201" name="正方形/長方形 13"/>
          <p:cNvSpPr/>
          <p:nvPr/>
        </p:nvSpPr>
        <p:spPr>
          <a:xfrm>
            <a:off x="2484437" y="7078387"/>
            <a:ext cx="2590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公共吸烟处</a:t>
            </a:r>
            <a:endParaRPr lang="ja-JP" altLang="en-US" sz="3600" dirty="0"/>
          </a:p>
        </p:txBody>
      </p:sp>
      <p:sp>
        <p:nvSpPr>
          <p:cNvPr id="1202" name="正方形/長方形 14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03" name="正方形/長方形 15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sp>
        <p:nvSpPr>
          <p:cNvPr id="1204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05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14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正方形/長方形 4"/>
          <p:cNvSpPr/>
          <p:nvPr/>
        </p:nvSpPr>
        <p:spPr>
          <a:xfrm>
            <a:off x="749468" y="502489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喫煙目的室</a:t>
            </a:r>
          </a:p>
        </p:txBody>
      </p:sp>
      <p:pic>
        <p:nvPicPr>
          <p:cNvPr id="1208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070" y="1569392"/>
            <a:ext cx="6347619" cy="3154219"/>
          </a:xfrm>
          <a:prstGeom prst="rect">
            <a:avLst/>
          </a:prstGeom>
        </p:spPr>
      </p:pic>
      <p:sp>
        <p:nvSpPr>
          <p:cNvPr id="1209" name="正方形/長方形 3"/>
          <p:cNvSpPr/>
          <p:nvPr/>
        </p:nvSpPr>
        <p:spPr>
          <a:xfrm>
            <a:off x="2090274" y="6737981"/>
            <a:ext cx="362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</a:t>
            </a:r>
            <a:endParaRPr lang="ja-JP" altLang="en-US" sz="3600" dirty="0"/>
          </a:p>
        </p:txBody>
      </p:sp>
      <p:sp>
        <p:nvSpPr>
          <p:cNvPr id="1210" name="正方形/長方形 5"/>
          <p:cNvSpPr/>
          <p:nvPr/>
        </p:nvSpPr>
        <p:spPr>
          <a:xfrm>
            <a:off x="4148530" y="744271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흡연실</a:t>
            </a:r>
            <a:endParaRPr lang="ja-JP" altLang="en-US" sz="3600" dirty="0"/>
          </a:p>
        </p:txBody>
      </p:sp>
      <p:sp>
        <p:nvSpPr>
          <p:cNvPr id="1211" name="正方形/長方形 6"/>
          <p:cNvSpPr/>
          <p:nvPr/>
        </p:nvSpPr>
        <p:spPr>
          <a:xfrm>
            <a:off x="2079157" y="7469709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吸烟室</a:t>
            </a:r>
            <a:endParaRPr lang="ja-JP" altLang="en-US" sz="3600" dirty="0"/>
          </a:p>
        </p:txBody>
      </p:sp>
      <p:sp>
        <p:nvSpPr>
          <p:cNvPr id="1212" name="正方形/長方形 15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13" name="正方形/長方形 16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sp>
        <p:nvSpPr>
          <p:cNvPr id="1214" name="正方形/長方形 17"/>
          <p:cNvSpPr/>
          <p:nvPr/>
        </p:nvSpPr>
        <p:spPr>
          <a:xfrm>
            <a:off x="2609850" y="355666"/>
            <a:ext cx="4949825" cy="53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（喫煙を主目的とするバー、スナック等）</a:t>
            </a:r>
          </a:p>
        </p:txBody>
      </p:sp>
      <p:sp>
        <p:nvSpPr>
          <p:cNvPr id="1215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16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93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正方形/長方形 4"/>
          <p:cNvSpPr/>
          <p:nvPr/>
        </p:nvSpPr>
        <p:spPr>
          <a:xfrm>
            <a:off x="625070" y="5177284"/>
            <a:ext cx="6385330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喫煙目的室あり</a:t>
            </a:r>
          </a:p>
        </p:txBody>
      </p:sp>
      <p:pic>
        <p:nvPicPr>
          <p:cNvPr id="1219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904" y="1636758"/>
            <a:ext cx="6155159" cy="3304349"/>
          </a:xfrm>
          <a:prstGeom prst="rect">
            <a:avLst/>
          </a:prstGeom>
        </p:spPr>
      </p:pic>
      <p:sp>
        <p:nvSpPr>
          <p:cNvPr id="1220" name="正方形/長方形 7"/>
          <p:cNvSpPr/>
          <p:nvPr/>
        </p:nvSpPr>
        <p:spPr>
          <a:xfrm>
            <a:off x="1028702" y="6822475"/>
            <a:ext cx="557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available</a:t>
            </a:r>
            <a:endParaRPr lang="ja-JP" altLang="en-US" sz="3600" dirty="0"/>
          </a:p>
        </p:txBody>
      </p:sp>
      <p:sp>
        <p:nvSpPr>
          <p:cNvPr id="1221" name="正方形/長方形 8"/>
          <p:cNvSpPr/>
          <p:nvPr/>
        </p:nvSpPr>
        <p:spPr>
          <a:xfrm>
            <a:off x="3799588" y="7702254"/>
            <a:ext cx="280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흡연실 있음 </a:t>
            </a:r>
            <a:endParaRPr lang="ja-JP" altLang="en-US" sz="3600" dirty="0"/>
          </a:p>
        </p:txBody>
      </p:sp>
      <p:sp>
        <p:nvSpPr>
          <p:cNvPr id="1222" name="正方形/長方形 9"/>
          <p:cNvSpPr/>
          <p:nvPr/>
        </p:nvSpPr>
        <p:spPr>
          <a:xfrm>
            <a:off x="1191665" y="7702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有吸烟室</a:t>
            </a:r>
            <a:endParaRPr lang="ja-JP" altLang="en-US" sz="3600" dirty="0"/>
          </a:p>
        </p:txBody>
      </p:sp>
      <p:sp>
        <p:nvSpPr>
          <p:cNvPr id="1223" name="正方形/長方形 14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sp>
        <p:nvSpPr>
          <p:cNvPr id="1224" name="正方形/長方形 15"/>
          <p:cNvSpPr/>
          <p:nvPr/>
        </p:nvSpPr>
        <p:spPr>
          <a:xfrm>
            <a:off x="2609850" y="355666"/>
            <a:ext cx="4949825" cy="53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（喫煙を主目的とするバー、スナック等）</a:t>
            </a:r>
          </a:p>
        </p:txBody>
      </p:sp>
      <p:sp>
        <p:nvSpPr>
          <p:cNvPr id="1225" name="正方形/長方形 10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6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25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正方形/長方形 4"/>
          <p:cNvSpPr/>
          <p:nvPr/>
        </p:nvSpPr>
        <p:spPr>
          <a:xfrm>
            <a:off x="625070" y="4891540"/>
            <a:ext cx="6309528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喫煙目的店</a:t>
            </a:r>
          </a:p>
        </p:txBody>
      </p:sp>
      <p:sp>
        <p:nvSpPr>
          <p:cNvPr id="1229" name="正方形/長方形 10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pic>
        <p:nvPicPr>
          <p:cNvPr id="1230" name="図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354" y="1508253"/>
            <a:ext cx="6162966" cy="3009597"/>
          </a:xfrm>
          <a:prstGeom prst="rect">
            <a:avLst/>
          </a:prstGeom>
        </p:spPr>
      </p:pic>
      <p:sp>
        <p:nvSpPr>
          <p:cNvPr id="1231" name="正方形/長方形 8"/>
          <p:cNvSpPr/>
          <p:nvPr/>
        </p:nvSpPr>
        <p:spPr>
          <a:xfrm>
            <a:off x="2139000" y="6591678"/>
            <a:ext cx="328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area</a:t>
            </a:r>
            <a:endParaRPr lang="ja-JP" altLang="en-US" sz="4000" dirty="0"/>
          </a:p>
        </p:txBody>
      </p:sp>
      <p:sp>
        <p:nvSpPr>
          <p:cNvPr id="1232" name="正方形/長方形 11"/>
          <p:cNvSpPr/>
          <p:nvPr/>
        </p:nvSpPr>
        <p:spPr>
          <a:xfrm>
            <a:off x="4405005" y="742674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흡연구역</a:t>
            </a:r>
            <a:endParaRPr lang="ja-JP" altLang="en-US" sz="3600" dirty="0"/>
          </a:p>
        </p:txBody>
      </p:sp>
      <p:sp>
        <p:nvSpPr>
          <p:cNvPr id="1233" name="正方形/長方形 14"/>
          <p:cNvSpPr/>
          <p:nvPr/>
        </p:nvSpPr>
        <p:spPr>
          <a:xfrm>
            <a:off x="1073979" y="745548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店内可以吸烟</a:t>
            </a:r>
            <a:endParaRPr lang="ja-JP" altLang="en-US" sz="3600" dirty="0"/>
          </a:p>
        </p:txBody>
      </p:sp>
      <p:sp>
        <p:nvSpPr>
          <p:cNvPr id="1234" name="正方形/長方形 15"/>
          <p:cNvSpPr/>
          <p:nvPr/>
        </p:nvSpPr>
        <p:spPr>
          <a:xfrm>
            <a:off x="625070" y="9051315"/>
            <a:ext cx="6309528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歳未満の方は立ち入れません。</a:t>
            </a:r>
          </a:p>
        </p:txBody>
      </p:sp>
      <p:sp>
        <p:nvSpPr>
          <p:cNvPr id="1235" name="正方形/長方形 16"/>
          <p:cNvSpPr/>
          <p:nvPr/>
        </p:nvSpPr>
        <p:spPr>
          <a:xfrm>
            <a:off x="2609850" y="355666"/>
            <a:ext cx="4949825" cy="53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（喫煙を主目的とするバー、スナック等）</a:t>
            </a:r>
          </a:p>
        </p:txBody>
      </p:sp>
      <p:sp>
        <p:nvSpPr>
          <p:cNvPr id="1236" name="正方形/長方形 12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37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76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正方形/長方形 4"/>
          <p:cNvSpPr/>
          <p:nvPr/>
        </p:nvSpPr>
        <p:spPr>
          <a:xfrm>
            <a:off x="625070" y="5177284"/>
            <a:ext cx="6385330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喫煙目的室あり</a:t>
            </a:r>
          </a:p>
        </p:txBody>
      </p:sp>
      <p:sp>
        <p:nvSpPr>
          <p:cNvPr id="1240" name="正方形/長方形 7"/>
          <p:cNvSpPr/>
          <p:nvPr/>
        </p:nvSpPr>
        <p:spPr>
          <a:xfrm>
            <a:off x="1028702" y="6765325"/>
            <a:ext cx="557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Smoking room available</a:t>
            </a:r>
            <a:endParaRPr lang="ja-JP" altLang="en-US" sz="3600" dirty="0"/>
          </a:p>
        </p:txBody>
      </p:sp>
      <p:sp>
        <p:nvSpPr>
          <p:cNvPr id="1241" name="正方形/長方形 8"/>
          <p:cNvSpPr/>
          <p:nvPr/>
        </p:nvSpPr>
        <p:spPr>
          <a:xfrm>
            <a:off x="3799588" y="7702254"/>
            <a:ext cx="280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メイリオ" panose="020B0604030504040204" pitchFamily="50" charset="-128"/>
              </a:rPr>
              <a:t>흡연실 있음 </a:t>
            </a:r>
            <a:endParaRPr lang="ja-JP" altLang="en-US" sz="3600" dirty="0"/>
          </a:p>
        </p:txBody>
      </p:sp>
      <p:sp>
        <p:nvSpPr>
          <p:cNvPr id="1242" name="正方形/長方形 9"/>
          <p:cNvSpPr/>
          <p:nvPr/>
        </p:nvSpPr>
        <p:spPr>
          <a:xfrm>
            <a:off x="1191665" y="7702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有吸烟室</a:t>
            </a:r>
            <a:endParaRPr lang="ja-JP" altLang="en-US" sz="3600" dirty="0"/>
          </a:p>
        </p:txBody>
      </p:sp>
      <p:sp>
        <p:nvSpPr>
          <p:cNvPr id="1243" name="正方形/長方形 14"/>
          <p:cNvSpPr/>
          <p:nvPr/>
        </p:nvSpPr>
        <p:spPr>
          <a:xfrm>
            <a:off x="500671" y="9722168"/>
            <a:ext cx="6558325" cy="5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「喫煙」には、加熱式たばこを吸うことが含まれます。</a:t>
            </a:r>
          </a:p>
        </p:txBody>
      </p:sp>
      <p:pic>
        <p:nvPicPr>
          <p:cNvPr id="1244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071" y="1596379"/>
            <a:ext cx="6309130" cy="3328731"/>
          </a:xfrm>
          <a:prstGeom prst="rect">
            <a:avLst/>
          </a:prstGeom>
        </p:spPr>
      </p:pic>
      <p:sp>
        <p:nvSpPr>
          <p:cNvPr id="1245" name="正方形/長方形 10"/>
          <p:cNvSpPr/>
          <p:nvPr/>
        </p:nvSpPr>
        <p:spPr>
          <a:xfrm>
            <a:off x="4092350" y="280632"/>
            <a:ext cx="3180208" cy="65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（喫煙可能なたばこ販売店）</a:t>
            </a:r>
          </a:p>
        </p:txBody>
      </p:sp>
      <p:sp>
        <p:nvSpPr>
          <p:cNvPr id="1246" name="正方形/長方形 12"/>
          <p:cNvSpPr/>
          <p:nvPr/>
        </p:nvSpPr>
        <p:spPr>
          <a:xfrm>
            <a:off x="102586" y="126123"/>
            <a:ext cx="7338737" cy="10436773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47" name="Picture 2" descr="北海道">
            <a:hlinkClick r:id="rId2" tooltip="トップページに戻ります。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2" y="430196"/>
            <a:ext cx="1098476" cy="457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67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3.3.5</AppVersion>
  <PresentationFormat>ユーザー設定</PresentationFormat>
  <Slides>15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駒井＿由美</cp:lastModifiedBy>
  <dcterms:created xsi:type="dcterms:W3CDTF">2020-03-04T06:03:21Z</dcterms:created>
  <dcterms:modified xsi:type="dcterms:W3CDTF">2020-03-04T06:03:21Z</dcterms:modified>
  <cp:revision>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